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22"/>
    <p:restoredTop sz="85171"/>
  </p:normalViewPr>
  <p:slideViewPr>
    <p:cSldViewPr snapToGrid="0" snapToObjects="1">
      <p:cViewPr varScale="1">
        <p:scale>
          <a:sx n="67" d="100"/>
          <a:sy n="67" d="100"/>
        </p:scale>
        <p:origin x="208" y="3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8/22/22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err="1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Jiaqing</a:t>
            </a:r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 Li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Aug 22,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4665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Scraping (Wikipedia)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Generate landing Class from Outcome column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Using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to find best fit model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96</TotalTime>
  <Words>1348</Words>
  <Application>Microsoft Macintosh PowerPoint</Application>
  <PresentationFormat>Widescreen</PresentationFormat>
  <Paragraphs>235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IBM Plex Mono Text</vt:lpstr>
      <vt:lpstr>Abadi</vt:lpstr>
      <vt:lpstr>Arial</vt:lpstr>
      <vt:lpstr>Calibri</vt:lpstr>
      <vt:lpstr>Calibri Light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Office</cp:lastModifiedBy>
  <cp:revision>201</cp:revision>
  <dcterms:created xsi:type="dcterms:W3CDTF">2021-04-29T18:58:34Z</dcterms:created>
  <dcterms:modified xsi:type="dcterms:W3CDTF">2022-08-22T19:28:45Z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